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5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60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174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04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60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41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91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12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963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28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52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59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B8B44-A6C5-4A5E-80E4-E99D5034FBA1}" type="datetimeFigureOut">
              <a:rPr lang="en-GB" smtClean="0"/>
              <a:t>29/09/2024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86D1-2B31-485F-80C2-F9E3F41223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21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7CB1-826D-3E32-925B-1F51842A5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5300" y="1562669"/>
            <a:ext cx="3389515" cy="2380681"/>
          </a:xfrm>
        </p:spPr>
        <p:txBody>
          <a:bodyPr anchor="b">
            <a:normAutofit/>
          </a:bodyPr>
          <a:lstStyle/>
          <a:p>
            <a:endParaRPr lang="en-GB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87D49-9195-3E53-FE6E-020C49697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2951" y="4216344"/>
            <a:ext cx="2895600" cy="1289676"/>
          </a:xfrm>
        </p:spPr>
        <p:txBody>
          <a:bodyPr anchor="t">
            <a:normAutofit/>
          </a:bodyPr>
          <a:lstStyle/>
          <a:p>
            <a:endParaRPr lang="en-GB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Vim (text editor) - Wikipedia">
            <a:extLst>
              <a:ext uri="{FF2B5EF4-FFF2-40B4-BE49-F238E27FC236}">
                <a16:creationId xmlns:a16="http://schemas.microsoft.com/office/drawing/2014/main" id="{77F7888F-68D3-B715-4390-DBECFC4F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7168"/>
          <a:stretch/>
        </p:blipFill>
        <p:spPr bwMode="auto"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81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C4A8-8065-7214-1A4E-AAEC5E52B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 with a .</a:t>
            </a:r>
            <a:r>
              <a:rPr lang="en-US" dirty="0" err="1"/>
              <a:t>vimrc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1178B-59F7-284F-3218-9B321AEAA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A </a:t>
            </a:r>
            <a:r>
              <a:rPr lang="en-GB" b="1" i="0" dirty="0" err="1">
                <a:solidFill>
                  <a:srgbClr val="111111"/>
                </a:solidFill>
                <a:effectLst/>
                <a:latin typeface="-apple-system"/>
              </a:rPr>
              <a:t>vimrc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 file is a configuration file for the Vim text editor. The name “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-apple-system"/>
              </a:rPr>
              <a:t>vimrc</a:t>
            </a:r>
            <a:r>
              <a:rPr lang="en-GB" b="0" i="0" dirty="0">
                <a:solidFill>
                  <a:srgbClr val="111111"/>
                </a:solidFill>
                <a:effectLst/>
                <a:latin typeface="-apple-system"/>
              </a:rPr>
              <a:t>” stands for “Vim run commands.” This file contains settings and commands that Vim executes every time it starts.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73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A059-F0C6-DCA4-8D77-479F187A1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for </a:t>
            </a:r>
            <a:r>
              <a:rPr lang="en-US" dirty="0" err="1"/>
              <a:t>Norminette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BB6BD-2236-A553-D194-101568ED8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Those settings can be useful for </a:t>
            </a:r>
            <a:r>
              <a:rPr lang="en-US" dirty="0" err="1"/>
              <a:t>norminette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82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0E1A-BC77-126F-2361-82B4654C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 autocomplete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48B2-A007-58C6-9CF2-E8F1E202E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72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7CB1-826D-3E32-925B-1F51842A5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5300" y="1562669"/>
            <a:ext cx="3389515" cy="2380681"/>
          </a:xfrm>
        </p:spPr>
        <p:txBody>
          <a:bodyPr anchor="b">
            <a:normAutofit/>
          </a:bodyPr>
          <a:lstStyle/>
          <a:p>
            <a:endParaRPr lang="en-GB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87D49-9195-3E53-FE6E-020C49697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2951" y="4216344"/>
            <a:ext cx="2895600" cy="1289676"/>
          </a:xfrm>
        </p:spPr>
        <p:txBody>
          <a:bodyPr anchor="t">
            <a:normAutofit/>
          </a:bodyPr>
          <a:lstStyle/>
          <a:p>
            <a:endParaRPr lang="en-GB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 descr="Vim (text editor) - Wikipedia">
            <a:extLst>
              <a:ext uri="{FF2B5EF4-FFF2-40B4-BE49-F238E27FC236}">
                <a16:creationId xmlns:a16="http://schemas.microsoft.com/office/drawing/2014/main" id="{77F7888F-68D3-B715-4390-DBECFC4FB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7168"/>
          <a:stretch/>
        </p:blipFill>
        <p:spPr bwMode="auto"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AECA5D-25AB-3B65-FC03-243FE1886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594" y="1896544"/>
            <a:ext cx="4536580" cy="49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8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7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37542-ED03-B756-E264-41908BEFC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D93-528E-7A05-D65F-4203E5CF3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endParaRPr lang="en-GB" sz="2000"/>
          </a:p>
        </p:txBody>
      </p:sp>
      <p:pic>
        <p:nvPicPr>
          <p:cNvPr id="2050" name="Picture 2" descr="upload.wikimedia.org/wikipedia/commons/9/97/GNU-Na...">
            <a:extLst>
              <a:ext uri="{FF2B5EF4-FFF2-40B4-BE49-F238E27FC236}">
                <a16:creationId xmlns:a16="http://schemas.microsoft.com/office/drawing/2014/main" id="{813DAA69-E8E2-B2E6-10FF-23E46C135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2403" y="2421924"/>
            <a:ext cx="3698775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A612542-E03E-9598-6A15-46CAE8399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413" y="2421924"/>
            <a:ext cx="3711146" cy="371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0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463A-77CC-1882-A99A-52E98B4A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1C76D-AC12-D7C7-73D7-363A729C1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Dev world mourns loss of Vim creator Bram Moolenaar">
            <a:extLst>
              <a:ext uri="{FF2B5EF4-FFF2-40B4-BE49-F238E27FC236}">
                <a16:creationId xmlns:a16="http://schemas.microsoft.com/office/drawing/2014/main" id="{3F762D01-489F-46C9-ECC2-7F9AE7CF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8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Why Vim Is More than Just an Editor – Vim Language, Motions, and Modes  Explained">
            <a:extLst>
              <a:ext uri="{FF2B5EF4-FFF2-40B4-BE49-F238E27FC236}">
                <a16:creationId xmlns:a16="http://schemas.microsoft.com/office/drawing/2014/main" id="{4B7F7256-EDDB-3012-2625-256AEFB962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" r="2" b="388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84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C8B4E-7BEE-DFB4-B977-375641E63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endParaRPr lang="en-GB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BB225-6C61-A7A9-1BD9-73C3EB82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GB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90589-30B9-A27C-7C3D-B5DF23F33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918" y="640080"/>
            <a:ext cx="590247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4F46-7A8A-EF37-C21E-4BFC7471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068F4-6FFF-590F-903E-CFDC5560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D4C35-C10F-EA17-C343-899054701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3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1919EC-C88E-2AE3-C99A-D3E9DE1C7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85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493E3-A432-3BC9-3094-56925A3D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9C0D-B8A4-5436-6E9E-509EDA20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endParaRPr lang="en-GB" sz="2000"/>
          </a:p>
        </p:txBody>
      </p:sp>
      <p:pic>
        <p:nvPicPr>
          <p:cNvPr id="6146" name="Picture 2" descr="Vim user: *runs circles around me with hjkl* : r/ProgrammerHumor">
            <a:extLst>
              <a:ext uri="{FF2B5EF4-FFF2-40B4-BE49-F238E27FC236}">
                <a16:creationId xmlns:a16="http://schemas.microsoft.com/office/drawing/2014/main" id="{560CF165-2E37-0DD6-F911-726EB8589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6" r="5" b="5"/>
          <a:stretch/>
        </p:blipFill>
        <p:spPr bwMode="auto">
          <a:xfrm>
            <a:off x="5010386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62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3311</TotalTime>
  <Words>57</Words>
  <Application>Microsoft Office PowerPoint</Application>
  <PresentationFormat>Widescreen</PresentationFormat>
  <Paragraphs>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start with a .vimrc</vt:lpstr>
      <vt:lpstr>Vim for Norminette</vt:lpstr>
      <vt:lpstr>Vim autocomplete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Alessio Tucci</dc:creator>
  <cp:lastModifiedBy>Alessio Tucci</cp:lastModifiedBy>
  <cp:revision>4</cp:revision>
  <dcterms:created xsi:type="dcterms:W3CDTF">2024-09-25T19:22:25Z</dcterms:created>
  <dcterms:modified xsi:type="dcterms:W3CDTF">2024-09-29T10:31:46Z</dcterms:modified>
</cp:coreProperties>
</file>